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spreadsheet/pub?key=1l53oi1_BAcaEsgaBiZbe7fe_iYP6Aar66HJKtZTRWts" TargetMode="External"/><Relationship Id="rId22" Type="http://schemas.openxmlformats.org/officeDocument/2006/relationships/hyperlink" Target="https://docs.google.com/spreadsheets/d/1l53oi1_BAcaEsgaBiZbe7fe_iYP6Aar66HJKtZTRWts/pub" TargetMode="External"/><Relationship Id="rId21" Type="http://schemas.openxmlformats.org/officeDocument/2006/relationships/hyperlink" Target="https://docs.google.com/spreadsheets/d/1l53oi1_BAcaEsgaBiZbe7fe_iYP6Aar66HJKtZTRWts/pubhtml" TargetMode="External"/><Relationship Id="rId24" Type="http://schemas.openxmlformats.org/officeDocument/2006/relationships/hyperlink" Target="https://docs.google.com/forms/d/1MK145u4CgdiC1VhU_IWq05dYuvP-QB78HpQp9TdxNUA/edit?usp=sharing" TargetMode="External"/><Relationship Id="rId23" Type="http://schemas.openxmlformats.org/officeDocument/2006/relationships/hyperlink" Target="https://docs.google.com/spreadsheets/d/1l53oi1_BAcaEsgaBiZbe7fe_iYP6Aar66HJKtZTRWts/view" TargetMode="External"/><Relationship Id="rId1" Type="http://schemas.openxmlformats.org/officeDocument/2006/relationships/notesMaster" Target="../notesMasters/notesMaster1.xml"/><Relationship Id="rId2" Type="http://schemas.openxmlformats.org/officeDocument/2006/relationships/hyperlink" Target="https://sites.google.com/view/360slowmotionvideobooth/home" TargetMode="External"/><Relationship Id="rId3" Type="http://schemas.openxmlformats.org/officeDocument/2006/relationships/hyperlink" Target="https://drive.google.com/drive/folders/1RSEDw294lO2ciNBdhn87oBN90yyqhksk?usp=sharing" TargetMode="External"/><Relationship Id="rId4" Type="http://schemas.openxmlformats.org/officeDocument/2006/relationships/hyperlink" Target="https://drive.google.com/drive/folders/1Js1L0RETnTrzQTGOOvnezPLAz2YO_cN8?usp=sharing" TargetMode="External"/><Relationship Id="rId9" Type="http://schemas.openxmlformats.org/officeDocument/2006/relationships/hyperlink" Target="https://drive.google.com/file/d/1nfvw7EjSZdYtspa115FFwPOwJlHAHwT7/view?usp=sharing" TargetMode="External"/><Relationship Id="rId26" Type="http://schemas.openxmlformats.org/officeDocument/2006/relationships/hyperlink" Target="https://drive.google.com/file/d/1bhL3geJOfPjA2roLlVYK6wbBAPwuok7P/view?usp=drivesdk" TargetMode="External"/><Relationship Id="rId25" Type="http://schemas.openxmlformats.org/officeDocument/2006/relationships/hyperlink" Target="https://docs.google.com/drawings/d/12NVMMQNZNS6NT4luw_BP0_GTRlZRjvJMLGwOteQS-OY/edit?usp=sharing" TargetMode="External"/><Relationship Id="rId28" Type="http://schemas.openxmlformats.org/officeDocument/2006/relationships/hyperlink" Target="https://docs.google.com/document/d/1CBVQi5pk1enGrKqq3xQT-0f2X3kDjiX753IvAU_7tfc/edit?usp=sharing" TargetMode="External"/><Relationship Id="rId27" Type="http://schemas.openxmlformats.org/officeDocument/2006/relationships/hyperlink" Target="https://sites.google.com/view/360photoboothrental-oc" TargetMode="External"/><Relationship Id="rId5" Type="http://schemas.openxmlformats.org/officeDocument/2006/relationships/hyperlink" Target="https://drive.google.com/drive/folders/1XTZje8hzuqceu7BXCxj9ywhIxRqRb7RR?usp=sharing" TargetMode="External"/><Relationship Id="rId6" Type="http://schemas.openxmlformats.org/officeDocument/2006/relationships/hyperlink" Target="https://drive.google.com/drive/folders/1MHlNQ1btGzOzMKWEZGARK1DZn7OnpoU7?usp=sharing" TargetMode="External"/><Relationship Id="rId29" Type="http://schemas.openxmlformats.org/officeDocument/2006/relationships/hyperlink" Target="https://docs.google.com/document/d/1CBVQi5pk1enGrKqq3xQT-0f2X3kDjiX753IvAU_7tfc/pub" TargetMode="External"/><Relationship Id="rId7" Type="http://schemas.openxmlformats.org/officeDocument/2006/relationships/hyperlink" Target="https://drive.google.com/drive/folders/1w3B7wpNt40lza6XMneSBKpBn4ez-3Tp0?usp=sharing" TargetMode="External"/><Relationship Id="rId8" Type="http://schemas.openxmlformats.org/officeDocument/2006/relationships/hyperlink" Target="https://drive.google.com/file/d/15kj5RDBhr6vktqd5O7mw2A5eINs6HwI3/view?usp=sharing" TargetMode="External"/><Relationship Id="rId31" Type="http://schemas.openxmlformats.org/officeDocument/2006/relationships/hyperlink" Target="https://docs.google.com/presentation/d/17t-aFPpRkSDYWfhAyLxuxCsvKWOD5jE9DdmPLPjCHXI/edit?usp=sharing" TargetMode="External"/><Relationship Id="rId30" Type="http://schemas.openxmlformats.org/officeDocument/2006/relationships/hyperlink" Target="https://docs.google.com/document/d/1CBVQi5pk1enGrKqq3xQT-0f2X3kDjiX753IvAU_7tfc/view" TargetMode="External"/><Relationship Id="rId11" Type="http://schemas.openxmlformats.org/officeDocument/2006/relationships/hyperlink" Target="https://drive.google.com/file/d/1qgVpszt0ewh2rGTRLcQlyh3FZp5A6d9C/view?usp=sharing" TargetMode="External"/><Relationship Id="rId33" Type="http://schemas.openxmlformats.org/officeDocument/2006/relationships/hyperlink" Target="https://docs.google.com/presentation/d/17t-aFPpRkSDYWfhAyLxuxCsvKWOD5jE9DdmPLPjCHXI/view" TargetMode="External"/><Relationship Id="rId10" Type="http://schemas.openxmlformats.org/officeDocument/2006/relationships/hyperlink" Target="https://drive.google.com/file/d/1fpA4tIJFYAHrzCE9F6e032AmJ2VjNvFT/view?usp=sharing" TargetMode="External"/><Relationship Id="rId32" Type="http://schemas.openxmlformats.org/officeDocument/2006/relationships/hyperlink" Target="https://docs.google.com/presentation/d/17t-aFPpRkSDYWfhAyLxuxCsvKWOD5jE9DdmPLPjCHXI/pub" TargetMode="External"/><Relationship Id="rId13" Type="http://schemas.openxmlformats.org/officeDocument/2006/relationships/hyperlink" Target="https://drive.google.com/file/d/1Uem4YV_J1fTZlEEI9YGdQDaMd5DpSAdZ/view?usp=sharing" TargetMode="External"/><Relationship Id="rId12" Type="http://schemas.openxmlformats.org/officeDocument/2006/relationships/hyperlink" Target="https://drive.google.com/file/d/1vmHVXw8vIUSjGqmQkpwX8MDa-wr0Ms8U/view?usp=sharing" TargetMode="External"/><Relationship Id="rId15" Type="http://schemas.openxmlformats.org/officeDocument/2006/relationships/hyperlink" Target="https://drive.google.com/file/d/16d2IV2UoUmWncWafFEBi5goUbg-ObqYV/view?usp=sharing" TargetMode="External"/><Relationship Id="rId14" Type="http://schemas.openxmlformats.org/officeDocument/2006/relationships/hyperlink" Target="https://drive.google.com/file/d/13wgVqHMr5-FE8pYwjSJGE7ePjQ-pTSqf/view?usp=sharing" TargetMode="External"/><Relationship Id="rId17" Type="http://schemas.openxmlformats.org/officeDocument/2006/relationships/hyperlink" Target="https://drive.google.com/file/d/1GC1fyVDk2GtTuufJ8C81lXUxrfYD70c9/view?usp=sharing" TargetMode="External"/><Relationship Id="rId16" Type="http://schemas.openxmlformats.org/officeDocument/2006/relationships/hyperlink" Target="https://drive.google.com/file/d/1Om9gO_nLsBVtq_GOoVB2TLdQ3NsT3LmS/view?usp=sharing" TargetMode="External"/><Relationship Id="rId19" Type="http://schemas.openxmlformats.org/officeDocument/2006/relationships/hyperlink" Target="https://docs.google.com/spreadsheets/d/1l53oi1_BAcaEsgaBiZbe7fe_iYP6Aar66HJKtZTRWts/edit?usp=sharing" TargetMode="External"/><Relationship Id="rId18" Type="http://schemas.openxmlformats.org/officeDocument/2006/relationships/hyperlink" Target="https://drive.google.com/file/d/1AQe39wKQxWaXwTa23ZgBAEP8EMKdX0_w/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spreadsheet/pub?key=1l53oi1_BAcaEsgaBiZbe7fe_iYP6Aar66HJKtZTRWts" TargetMode="External"/><Relationship Id="rId22" Type="http://schemas.openxmlformats.org/officeDocument/2006/relationships/hyperlink" Target="https://docs.google.com/spreadsheets/d/1l53oi1_BAcaEsgaBiZbe7fe_iYP6Aar66HJKtZTRWts/pub" TargetMode="External"/><Relationship Id="rId21" Type="http://schemas.openxmlformats.org/officeDocument/2006/relationships/hyperlink" Target="https://docs.google.com/spreadsheets/d/1l53oi1_BAcaEsgaBiZbe7fe_iYP6Aar66HJKtZTRWts/pubhtml" TargetMode="External"/><Relationship Id="rId24" Type="http://schemas.openxmlformats.org/officeDocument/2006/relationships/hyperlink" Target="https://docs.google.com/forms/d/1MK145u4CgdiC1VhU_IWq05dYuvP-QB78HpQp9TdxNUA/edit?usp=sharing" TargetMode="External"/><Relationship Id="rId23" Type="http://schemas.openxmlformats.org/officeDocument/2006/relationships/hyperlink" Target="https://docs.google.com/spreadsheets/d/1l53oi1_BAcaEsgaBiZbe7fe_iYP6Aar66HJKtZTRWts/view" TargetMode="External"/><Relationship Id="rId1" Type="http://schemas.openxmlformats.org/officeDocument/2006/relationships/notesMaster" Target="../notesMasters/notesMaster1.xml"/><Relationship Id="rId2" Type="http://schemas.openxmlformats.org/officeDocument/2006/relationships/hyperlink" Target="https://sites.google.com/view/360slowmotionvideobooth/home" TargetMode="External"/><Relationship Id="rId3" Type="http://schemas.openxmlformats.org/officeDocument/2006/relationships/hyperlink" Target="https://drive.google.com/drive/folders/1RSEDw294lO2ciNBdhn87oBN90yyqhksk?usp=sharing" TargetMode="External"/><Relationship Id="rId4" Type="http://schemas.openxmlformats.org/officeDocument/2006/relationships/hyperlink" Target="https://drive.google.com/drive/folders/1Js1L0RETnTrzQTGOOvnezPLAz2YO_cN8?usp=sharing" TargetMode="External"/><Relationship Id="rId9" Type="http://schemas.openxmlformats.org/officeDocument/2006/relationships/hyperlink" Target="https://drive.google.com/file/d/1nfvw7EjSZdYtspa115FFwPOwJlHAHwT7/view?usp=sharing" TargetMode="External"/><Relationship Id="rId26" Type="http://schemas.openxmlformats.org/officeDocument/2006/relationships/hyperlink" Target="https://drive.google.com/file/d/1bhL3geJOfPjA2roLlVYK6wbBAPwuok7P/view?usp=drivesdk" TargetMode="External"/><Relationship Id="rId25" Type="http://schemas.openxmlformats.org/officeDocument/2006/relationships/hyperlink" Target="https://docs.google.com/drawings/d/12NVMMQNZNS6NT4luw_BP0_GTRlZRjvJMLGwOteQS-OY/edit?usp=sharing" TargetMode="External"/><Relationship Id="rId28" Type="http://schemas.openxmlformats.org/officeDocument/2006/relationships/hyperlink" Target="https://docs.google.com/document/d/1CBVQi5pk1enGrKqq3xQT-0f2X3kDjiX753IvAU_7tfc/edit?usp=sharing" TargetMode="External"/><Relationship Id="rId27" Type="http://schemas.openxmlformats.org/officeDocument/2006/relationships/hyperlink" Target="https://sites.google.com/view/360photoboothrental-oc" TargetMode="External"/><Relationship Id="rId5" Type="http://schemas.openxmlformats.org/officeDocument/2006/relationships/hyperlink" Target="https://drive.google.com/drive/folders/1XTZje8hzuqceu7BXCxj9ywhIxRqRb7RR?usp=sharing" TargetMode="External"/><Relationship Id="rId6" Type="http://schemas.openxmlformats.org/officeDocument/2006/relationships/hyperlink" Target="https://drive.google.com/drive/folders/1MHlNQ1btGzOzMKWEZGARK1DZn7OnpoU7?usp=sharing" TargetMode="External"/><Relationship Id="rId29" Type="http://schemas.openxmlformats.org/officeDocument/2006/relationships/hyperlink" Target="https://docs.google.com/document/d/1CBVQi5pk1enGrKqq3xQT-0f2X3kDjiX753IvAU_7tfc/pub" TargetMode="External"/><Relationship Id="rId7" Type="http://schemas.openxmlformats.org/officeDocument/2006/relationships/hyperlink" Target="https://drive.google.com/drive/folders/1w3B7wpNt40lza6XMneSBKpBn4ez-3Tp0?usp=sharing" TargetMode="External"/><Relationship Id="rId8" Type="http://schemas.openxmlformats.org/officeDocument/2006/relationships/hyperlink" Target="https://drive.google.com/file/d/15kj5RDBhr6vktqd5O7mw2A5eINs6HwI3/view?usp=sharing" TargetMode="External"/><Relationship Id="rId31" Type="http://schemas.openxmlformats.org/officeDocument/2006/relationships/hyperlink" Target="https://docs.google.com/presentation/d/17t-aFPpRkSDYWfhAyLxuxCsvKWOD5jE9DdmPLPjCHXI/edit?usp=sharing" TargetMode="External"/><Relationship Id="rId30" Type="http://schemas.openxmlformats.org/officeDocument/2006/relationships/hyperlink" Target="https://docs.google.com/document/d/1CBVQi5pk1enGrKqq3xQT-0f2X3kDjiX753IvAU_7tfc/view" TargetMode="External"/><Relationship Id="rId11" Type="http://schemas.openxmlformats.org/officeDocument/2006/relationships/hyperlink" Target="https://drive.google.com/file/d/1qgVpszt0ewh2rGTRLcQlyh3FZp5A6d9C/view?usp=sharing" TargetMode="External"/><Relationship Id="rId33" Type="http://schemas.openxmlformats.org/officeDocument/2006/relationships/hyperlink" Target="https://docs.google.com/presentation/d/17t-aFPpRkSDYWfhAyLxuxCsvKWOD5jE9DdmPLPjCHXI/view" TargetMode="External"/><Relationship Id="rId10" Type="http://schemas.openxmlformats.org/officeDocument/2006/relationships/hyperlink" Target="https://drive.google.com/file/d/1fpA4tIJFYAHrzCE9F6e032AmJ2VjNvFT/view?usp=sharing" TargetMode="External"/><Relationship Id="rId32" Type="http://schemas.openxmlformats.org/officeDocument/2006/relationships/hyperlink" Target="https://docs.google.com/presentation/d/17t-aFPpRkSDYWfhAyLxuxCsvKWOD5jE9DdmPLPjCHXI/pub" TargetMode="External"/><Relationship Id="rId13" Type="http://schemas.openxmlformats.org/officeDocument/2006/relationships/hyperlink" Target="https://drive.google.com/file/d/1Uem4YV_J1fTZlEEI9YGdQDaMd5DpSAdZ/view?usp=sharing" TargetMode="External"/><Relationship Id="rId12" Type="http://schemas.openxmlformats.org/officeDocument/2006/relationships/hyperlink" Target="https://drive.google.com/file/d/1vmHVXw8vIUSjGqmQkpwX8MDa-wr0Ms8U/view?usp=sharing" TargetMode="External"/><Relationship Id="rId15" Type="http://schemas.openxmlformats.org/officeDocument/2006/relationships/hyperlink" Target="https://drive.google.com/file/d/16d2IV2UoUmWncWafFEBi5goUbg-ObqYV/view?usp=sharing" TargetMode="External"/><Relationship Id="rId14" Type="http://schemas.openxmlformats.org/officeDocument/2006/relationships/hyperlink" Target="https://drive.google.com/file/d/13wgVqHMr5-FE8pYwjSJGE7ePjQ-pTSqf/view?usp=sharing" TargetMode="External"/><Relationship Id="rId17" Type="http://schemas.openxmlformats.org/officeDocument/2006/relationships/hyperlink" Target="https://drive.google.com/file/d/1GC1fyVDk2GtTuufJ8C81lXUxrfYD70c9/view?usp=sharing" TargetMode="External"/><Relationship Id="rId16" Type="http://schemas.openxmlformats.org/officeDocument/2006/relationships/hyperlink" Target="https://drive.google.com/file/d/1Om9gO_nLsBVtq_GOoVB2TLdQ3NsT3LmS/view?usp=sharing" TargetMode="External"/><Relationship Id="rId19" Type="http://schemas.openxmlformats.org/officeDocument/2006/relationships/hyperlink" Target="https://docs.google.com/spreadsheets/d/1l53oi1_BAcaEsgaBiZbe7fe_iYP6Aar66HJKtZTRWts/edit?usp=sharing" TargetMode="External"/><Relationship Id="rId18" Type="http://schemas.openxmlformats.org/officeDocument/2006/relationships/hyperlink" Target="https://drive.google.com/file/d/1AQe39wKQxWaXwTa23ZgBAEP8EMKdX0_w/view?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40194882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40194882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https://sites.google.com/view/360slowmotionvideobooth/home</a:t>
            </a:r>
            <a:endParaRPr sz="1000"/>
          </a:p>
          <a:p>
            <a:pPr indent="0" lvl="0" marL="0" rtl="0" algn="l">
              <a:spcBef>
                <a:spcPts val="0"/>
              </a:spcBef>
              <a:spcAft>
                <a:spcPts val="0"/>
              </a:spcAft>
              <a:buNone/>
            </a:pPr>
            <a:r>
              <a:rPr lang="en" sz="1000" u="sng">
                <a:solidFill>
                  <a:schemeClr val="hlink"/>
                </a:solidFill>
                <a:hlinkClick r:id="rId3"/>
              </a:rPr>
              <a:t>https://drive.google.com/drive/folders/1RSEDw294lO2ciNBdhn87oBN90yyqhksk?usp=sharing</a:t>
            </a:r>
            <a:endParaRPr sz="1000"/>
          </a:p>
          <a:p>
            <a:pPr indent="0" lvl="0" marL="0" rtl="0" algn="l">
              <a:spcBef>
                <a:spcPts val="0"/>
              </a:spcBef>
              <a:spcAft>
                <a:spcPts val="0"/>
              </a:spcAft>
              <a:buNone/>
            </a:pPr>
            <a:r>
              <a:rPr lang="en" sz="1000" u="sng">
                <a:solidFill>
                  <a:schemeClr val="hlink"/>
                </a:solidFill>
                <a:hlinkClick r:id="rId4"/>
              </a:rPr>
              <a:t>https://drive.google.com/drive/folders/1Js1L0RETnTrzQTGOOvnezPLAz2YO_cN8?usp=sharing</a:t>
            </a:r>
            <a:endParaRPr sz="1000"/>
          </a:p>
          <a:p>
            <a:pPr indent="0" lvl="0" marL="0" rtl="0" algn="l">
              <a:spcBef>
                <a:spcPts val="0"/>
              </a:spcBef>
              <a:spcAft>
                <a:spcPts val="0"/>
              </a:spcAft>
              <a:buNone/>
            </a:pPr>
            <a:r>
              <a:rPr lang="en" sz="1000" u="sng">
                <a:solidFill>
                  <a:schemeClr val="hlink"/>
                </a:solidFill>
                <a:hlinkClick r:id="rId5"/>
              </a:rPr>
              <a:t>https://drive.google.com/drive/folders/1XTZje8hzuqceu7BXCxj9ywhIxRqRb7RR?usp=sharing</a:t>
            </a:r>
            <a:endParaRPr sz="1000"/>
          </a:p>
          <a:p>
            <a:pPr indent="0" lvl="0" marL="0" rtl="0" algn="l">
              <a:spcBef>
                <a:spcPts val="0"/>
              </a:spcBef>
              <a:spcAft>
                <a:spcPts val="0"/>
              </a:spcAft>
              <a:buNone/>
            </a:pPr>
            <a:r>
              <a:rPr lang="en" sz="1000" u="sng">
                <a:solidFill>
                  <a:schemeClr val="hlink"/>
                </a:solidFill>
                <a:hlinkClick r:id="rId6"/>
              </a:rPr>
              <a:t>https://drive.google.com/drive/folders/1MHlNQ1btGzOzMKWEZGARK1DZn7OnpoU7?usp=sharing</a:t>
            </a:r>
            <a:endParaRPr sz="1000"/>
          </a:p>
          <a:p>
            <a:pPr indent="0" lvl="0" marL="0" rtl="0" algn="l">
              <a:spcBef>
                <a:spcPts val="0"/>
              </a:spcBef>
              <a:spcAft>
                <a:spcPts val="0"/>
              </a:spcAft>
              <a:buNone/>
            </a:pPr>
            <a:r>
              <a:rPr lang="en" sz="1000" u="sng">
                <a:solidFill>
                  <a:schemeClr val="hlink"/>
                </a:solidFill>
                <a:hlinkClick r:id="rId7"/>
              </a:rPr>
              <a:t>https://drive.google.com/drive/folders/1w3B7wpNt40lza6XMneSBKpBn4ez-3Tp0?usp=sharing</a:t>
            </a:r>
            <a:endParaRPr sz="1000"/>
          </a:p>
          <a:p>
            <a:pPr indent="0" lvl="0" marL="0" rtl="0" algn="l">
              <a:spcBef>
                <a:spcPts val="0"/>
              </a:spcBef>
              <a:spcAft>
                <a:spcPts val="0"/>
              </a:spcAft>
              <a:buNone/>
            </a:pPr>
            <a:r>
              <a:rPr lang="en" sz="1000" u="sng">
                <a:solidFill>
                  <a:schemeClr val="hlink"/>
                </a:solidFill>
                <a:hlinkClick r:id="rId8"/>
              </a:rPr>
              <a:t>https://drive.google.com/file/d/15kj5RDBhr6vktqd5O7mw2A5eINs6HwI3/view?usp=sharing</a:t>
            </a:r>
            <a:endParaRPr sz="1000"/>
          </a:p>
          <a:p>
            <a:pPr indent="0" lvl="0" marL="0" rtl="0" algn="l">
              <a:spcBef>
                <a:spcPts val="0"/>
              </a:spcBef>
              <a:spcAft>
                <a:spcPts val="0"/>
              </a:spcAft>
              <a:buNone/>
            </a:pPr>
            <a:r>
              <a:rPr lang="en" sz="1000" u="sng">
                <a:solidFill>
                  <a:schemeClr val="hlink"/>
                </a:solidFill>
                <a:hlinkClick r:id="rId9"/>
              </a:rPr>
              <a:t>https://drive.google.com/file/d/1nfvw7EjSZdYtspa115FFwPOwJlHAHwT7/view?usp=sharing</a:t>
            </a:r>
            <a:endParaRPr sz="1000"/>
          </a:p>
          <a:p>
            <a:pPr indent="0" lvl="0" marL="0" rtl="0" algn="l">
              <a:spcBef>
                <a:spcPts val="0"/>
              </a:spcBef>
              <a:spcAft>
                <a:spcPts val="0"/>
              </a:spcAft>
              <a:buNone/>
            </a:pPr>
            <a:r>
              <a:rPr lang="en" sz="1000" u="sng">
                <a:solidFill>
                  <a:schemeClr val="hlink"/>
                </a:solidFill>
                <a:hlinkClick r:id="rId10"/>
              </a:rPr>
              <a:t>https://drive.google.com/file/d/1fpA4tIJFYAHrzCE9F6e032AmJ2VjNvFT/view?usp=sharing</a:t>
            </a:r>
            <a:endParaRPr sz="1000"/>
          </a:p>
          <a:p>
            <a:pPr indent="0" lvl="0" marL="0" rtl="0" algn="l">
              <a:spcBef>
                <a:spcPts val="0"/>
              </a:spcBef>
              <a:spcAft>
                <a:spcPts val="0"/>
              </a:spcAft>
              <a:buNone/>
            </a:pPr>
            <a:r>
              <a:rPr lang="en" sz="1000" u="sng">
                <a:solidFill>
                  <a:schemeClr val="hlink"/>
                </a:solidFill>
                <a:hlinkClick r:id="rId11"/>
              </a:rPr>
              <a:t>https://drive.google.com/file/d/1qgVpszt0ewh2rGTRLcQlyh3FZp5A6d9C/view?usp=sharing</a:t>
            </a:r>
            <a:endParaRPr sz="1000"/>
          </a:p>
          <a:p>
            <a:pPr indent="0" lvl="0" marL="0" rtl="0" algn="l">
              <a:spcBef>
                <a:spcPts val="0"/>
              </a:spcBef>
              <a:spcAft>
                <a:spcPts val="0"/>
              </a:spcAft>
              <a:buNone/>
            </a:pPr>
            <a:r>
              <a:rPr lang="en" sz="1000" u="sng">
                <a:solidFill>
                  <a:schemeClr val="hlink"/>
                </a:solidFill>
                <a:hlinkClick r:id="rId12"/>
              </a:rPr>
              <a:t>https://drive.google.com/file/d/1vmHVXw8vIUSjGqmQkpwX8MDa-wr0Ms8U/view?usp=sharing</a:t>
            </a:r>
            <a:endParaRPr sz="1000"/>
          </a:p>
          <a:p>
            <a:pPr indent="0" lvl="0" marL="0" rtl="0" algn="l">
              <a:spcBef>
                <a:spcPts val="0"/>
              </a:spcBef>
              <a:spcAft>
                <a:spcPts val="0"/>
              </a:spcAft>
              <a:buNone/>
            </a:pPr>
            <a:r>
              <a:rPr lang="en" sz="1000" u="sng">
                <a:solidFill>
                  <a:schemeClr val="hlink"/>
                </a:solidFill>
                <a:hlinkClick r:id="rId13"/>
              </a:rPr>
              <a:t>https://drive.google.com/file/d/1Uem4YV_J1fTZlEEI9YGdQDaMd5DpSAdZ/view?usp=sharing</a:t>
            </a:r>
            <a:endParaRPr sz="1000"/>
          </a:p>
          <a:p>
            <a:pPr indent="0" lvl="0" marL="0" rtl="0" algn="l">
              <a:spcBef>
                <a:spcPts val="0"/>
              </a:spcBef>
              <a:spcAft>
                <a:spcPts val="0"/>
              </a:spcAft>
              <a:buNone/>
            </a:pPr>
            <a:r>
              <a:rPr lang="en" sz="1000" u="sng">
                <a:solidFill>
                  <a:schemeClr val="hlink"/>
                </a:solidFill>
                <a:hlinkClick r:id="rId14"/>
              </a:rPr>
              <a:t>https://drive.google.com/file/d/13wgVqHMr5-FE8pYwjSJGE7ePjQ-pTSqf/view?usp=sharing</a:t>
            </a:r>
            <a:endParaRPr sz="1000"/>
          </a:p>
          <a:p>
            <a:pPr indent="0" lvl="0" marL="0" rtl="0" algn="l">
              <a:spcBef>
                <a:spcPts val="0"/>
              </a:spcBef>
              <a:spcAft>
                <a:spcPts val="0"/>
              </a:spcAft>
              <a:buNone/>
            </a:pPr>
            <a:r>
              <a:rPr lang="en" sz="1000" u="sng">
                <a:solidFill>
                  <a:schemeClr val="hlink"/>
                </a:solidFill>
                <a:hlinkClick r:id="rId15"/>
              </a:rPr>
              <a:t>https://drive.google.com/file/d/16d2IV2UoUmWncWafFEBi5goUbg-ObqYV/view?usp=sharing</a:t>
            </a:r>
            <a:endParaRPr sz="1000"/>
          </a:p>
          <a:p>
            <a:pPr indent="0" lvl="0" marL="0" rtl="0" algn="l">
              <a:spcBef>
                <a:spcPts val="0"/>
              </a:spcBef>
              <a:spcAft>
                <a:spcPts val="0"/>
              </a:spcAft>
              <a:buNone/>
            </a:pPr>
            <a:r>
              <a:rPr lang="en" sz="1000" u="sng">
                <a:solidFill>
                  <a:schemeClr val="hlink"/>
                </a:solidFill>
                <a:hlinkClick r:id="rId16"/>
              </a:rPr>
              <a:t>https://drive.google.com/file/d/1Om9gO_nLsBVtq_GOoVB2TLdQ3NsT3LmS/view?usp=sharing</a:t>
            </a:r>
            <a:endParaRPr sz="1000"/>
          </a:p>
          <a:p>
            <a:pPr indent="0" lvl="0" marL="0" rtl="0" algn="l">
              <a:spcBef>
                <a:spcPts val="0"/>
              </a:spcBef>
              <a:spcAft>
                <a:spcPts val="0"/>
              </a:spcAft>
              <a:buNone/>
            </a:pPr>
            <a:r>
              <a:rPr lang="en" sz="1000" u="sng">
                <a:solidFill>
                  <a:schemeClr val="hlink"/>
                </a:solidFill>
                <a:hlinkClick r:id="rId17"/>
              </a:rPr>
              <a:t>https://drive.google.com/file/d/1GC1fyVDk2GtTuufJ8C81lXUxrfYD70c9/view?usp=sharing</a:t>
            </a:r>
            <a:endParaRPr sz="1000"/>
          </a:p>
          <a:p>
            <a:pPr indent="0" lvl="0" marL="0" rtl="0" algn="l">
              <a:spcBef>
                <a:spcPts val="0"/>
              </a:spcBef>
              <a:spcAft>
                <a:spcPts val="0"/>
              </a:spcAft>
              <a:buNone/>
            </a:pPr>
            <a:r>
              <a:rPr lang="en" sz="1000" u="sng">
                <a:solidFill>
                  <a:schemeClr val="hlink"/>
                </a:solidFill>
                <a:hlinkClick r:id="rId18"/>
              </a:rPr>
              <a:t>https://drive.google.com/file/d/1AQe39wKQxWaXwTa23ZgBAEP8EMKdX0_w/view?usp=sharing</a:t>
            </a:r>
            <a:endParaRPr sz="1000"/>
          </a:p>
          <a:p>
            <a:pPr indent="0" lvl="0" marL="0" rtl="0" algn="l">
              <a:spcBef>
                <a:spcPts val="0"/>
              </a:spcBef>
              <a:spcAft>
                <a:spcPts val="0"/>
              </a:spcAft>
              <a:buNone/>
            </a:pPr>
            <a:r>
              <a:rPr lang="en" sz="1000" u="sng">
                <a:solidFill>
                  <a:schemeClr val="hlink"/>
                </a:solidFill>
                <a:hlinkClick r:id="rId19"/>
              </a:rPr>
              <a:t>https://docs.google.com/spreadsheets/d/1l53oi1_BAcaEsgaBiZbe7fe_iYP6Aar66HJKtZTRWts/edit?usp=sharing</a:t>
            </a:r>
            <a:endParaRPr sz="1000"/>
          </a:p>
          <a:p>
            <a:pPr indent="0" lvl="0" marL="0" rtl="0" algn="l">
              <a:spcBef>
                <a:spcPts val="0"/>
              </a:spcBef>
              <a:spcAft>
                <a:spcPts val="0"/>
              </a:spcAft>
              <a:buNone/>
            </a:pPr>
            <a:r>
              <a:rPr lang="en" sz="1000" u="sng">
                <a:solidFill>
                  <a:schemeClr val="hlink"/>
                </a:solidFill>
                <a:hlinkClick r:id="rId20"/>
              </a:rPr>
              <a:t>https://docs.google.com/spreadsheet/pub?key=1l53oi1_BAcaEsgaBiZbe7fe_iYP6Aar66HJKtZTRWts</a:t>
            </a:r>
            <a:endParaRPr sz="1000"/>
          </a:p>
          <a:p>
            <a:pPr indent="0" lvl="0" marL="0" rtl="0" algn="l">
              <a:spcBef>
                <a:spcPts val="0"/>
              </a:spcBef>
              <a:spcAft>
                <a:spcPts val="0"/>
              </a:spcAft>
              <a:buNone/>
            </a:pPr>
            <a:r>
              <a:rPr lang="en" sz="1000" u="sng">
                <a:solidFill>
                  <a:schemeClr val="hlink"/>
                </a:solidFill>
                <a:hlinkClick r:id="rId21"/>
              </a:rPr>
              <a:t>https://docs.google.com/spreadsheets/d/1l53oi1_BAcaEsgaBiZbe7fe_iYP6Aar66HJKtZTRWts/pubhtml</a:t>
            </a:r>
            <a:endParaRPr sz="1000"/>
          </a:p>
          <a:p>
            <a:pPr indent="0" lvl="0" marL="0" rtl="0" algn="l">
              <a:spcBef>
                <a:spcPts val="0"/>
              </a:spcBef>
              <a:spcAft>
                <a:spcPts val="0"/>
              </a:spcAft>
              <a:buNone/>
            </a:pPr>
            <a:r>
              <a:rPr lang="en" sz="1000" u="sng">
                <a:solidFill>
                  <a:schemeClr val="hlink"/>
                </a:solidFill>
                <a:hlinkClick r:id="rId22"/>
              </a:rPr>
              <a:t>https://docs.google.com/spreadsheets/d/1l53oi1_BAcaEsgaBiZbe7fe_iYP6Aar66HJKtZTRWts/pub</a:t>
            </a:r>
            <a:endParaRPr sz="1000"/>
          </a:p>
          <a:p>
            <a:pPr indent="0" lvl="0" marL="0" rtl="0" algn="l">
              <a:spcBef>
                <a:spcPts val="0"/>
              </a:spcBef>
              <a:spcAft>
                <a:spcPts val="0"/>
              </a:spcAft>
              <a:buNone/>
            </a:pPr>
            <a:r>
              <a:rPr lang="en" sz="1000" u="sng">
                <a:solidFill>
                  <a:schemeClr val="hlink"/>
                </a:solidFill>
                <a:hlinkClick r:id="rId23"/>
              </a:rPr>
              <a:t>https://docs.google.com/spreadsheets/d/1l53oi1_BAcaEsgaBiZbe7fe_iYP6Aar66HJKtZTRWts/view</a:t>
            </a:r>
            <a:endParaRPr sz="1000"/>
          </a:p>
          <a:p>
            <a:pPr indent="0" lvl="0" marL="0" rtl="0" algn="l">
              <a:spcBef>
                <a:spcPts val="0"/>
              </a:spcBef>
              <a:spcAft>
                <a:spcPts val="0"/>
              </a:spcAft>
              <a:buNone/>
            </a:pPr>
            <a:r>
              <a:rPr lang="en" sz="1000" u="sng">
                <a:solidFill>
                  <a:schemeClr val="hlink"/>
                </a:solidFill>
                <a:hlinkClick r:id="rId24"/>
              </a:rPr>
              <a:t>https://docs.google.com/forms/d/1MK145u4CgdiC1VhU_IWq05dYuvP-QB78HpQp9TdxNUA/edit?usp=sharing</a:t>
            </a:r>
            <a:endParaRPr sz="1000"/>
          </a:p>
          <a:p>
            <a:pPr indent="0" lvl="0" marL="0" rtl="0" algn="l">
              <a:spcBef>
                <a:spcPts val="0"/>
              </a:spcBef>
              <a:spcAft>
                <a:spcPts val="0"/>
              </a:spcAft>
              <a:buNone/>
            </a:pPr>
            <a:r>
              <a:rPr lang="en" sz="1000" u="sng">
                <a:solidFill>
                  <a:schemeClr val="hlink"/>
                </a:solidFill>
                <a:hlinkClick r:id="rId25"/>
              </a:rPr>
              <a:t>https://docs.google.com/drawings/d/12NVMMQNZNS6NT4luw_BP0_GTRlZRjvJMLGwOteQS-OY/edit?usp=sharing</a:t>
            </a:r>
            <a:endParaRPr sz="1000"/>
          </a:p>
          <a:p>
            <a:pPr indent="0" lvl="0" marL="0" rtl="0" algn="l">
              <a:spcBef>
                <a:spcPts val="0"/>
              </a:spcBef>
              <a:spcAft>
                <a:spcPts val="0"/>
              </a:spcAft>
              <a:buNone/>
            </a:pPr>
            <a:r>
              <a:rPr lang="en" sz="1000" u="sng">
                <a:solidFill>
                  <a:schemeClr val="hlink"/>
                </a:solidFill>
                <a:hlinkClick r:id="rId26"/>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27"/>
              </a:rPr>
              <a:t>https://sites.google.com/view/360photoboothrental-oc</a:t>
            </a:r>
            <a:endParaRPr sz="1000"/>
          </a:p>
          <a:p>
            <a:pPr indent="0" lvl="0" marL="0" rtl="0" algn="l">
              <a:spcBef>
                <a:spcPts val="0"/>
              </a:spcBef>
              <a:spcAft>
                <a:spcPts val="0"/>
              </a:spcAft>
              <a:buNone/>
            </a:pPr>
            <a:r>
              <a:rPr lang="en" sz="1000" u="sng">
                <a:solidFill>
                  <a:schemeClr val="hlink"/>
                </a:solidFill>
                <a:hlinkClick r:id="rId28"/>
              </a:rPr>
              <a:t>https://docs.google.com/document/d/1CBVQi5pk1enGrKqq3xQT-0f2X3kDjiX753IvAU_7tfc/edit?usp=sharing</a:t>
            </a:r>
            <a:endParaRPr sz="1000"/>
          </a:p>
          <a:p>
            <a:pPr indent="0" lvl="0" marL="0" rtl="0" algn="l">
              <a:spcBef>
                <a:spcPts val="0"/>
              </a:spcBef>
              <a:spcAft>
                <a:spcPts val="0"/>
              </a:spcAft>
              <a:buNone/>
            </a:pPr>
            <a:r>
              <a:rPr lang="en" sz="1000" u="sng">
                <a:solidFill>
                  <a:schemeClr val="hlink"/>
                </a:solidFill>
                <a:hlinkClick r:id="rId29"/>
              </a:rPr>
              <a:t>https://docs.google.com/document/d/1CBVQi5pk1enGrKqq3xQT-0f2X3kDjiX753IvAU_7tfc/pub</a:t>
            </a:r>
            <a:endParaRPr sz="1000"/>
          </a:p>
          <a:p>
            <a:pPr indent="0" lvl="0" marL="0" rtl="0" algn="l">
              <a:spcBef>
                <a:spcPts val="0"/>
              </a:spcBef>
              <a:spcAft>
                <a:spcPts val="0"/>
              </a:spcAft>
              <a:buNone/>
            </a:pPr>
            <a:r>
              <a:rPr lang="en" sz="1000" u="sng">
                <a:solidFill>
                  <a:schemeClr val="hlink"/>
                </a:solidFill>
                <a:hlinkClick r:id="rId30"/>
              </a:rPr>
              <a:t>https://docs.google.com/document/d/1CBVQi5pk1enGrKqq3xQT-0f2X3kDjiX753IvAU_7tfc/view</a:t>
            </a:r>
            <a:endParaRPr sz="1000"/>
          </a:p>
          <a:p>
            <a:pPr indent="0" lvl="0" marL="0" rtl="0" algn="l">
              <a:spcBef>
                <a:spcPts val="0"/>
              </a:spcBef>
              <a:spcAft>
                <a:spcPts val="0"/>
              </a:spcAft>
              <a:buNone/>
            </a:pPr>
            <a:r>
              <a:rPr lang="en" sz="1000" u="sng">
                <a:solidFill>
                  <a:schemeClr val="hlink"/>
                </a:solidFill>
                <a:hlinkClick r:id="rId31"/>
              </a:rPr>
              <a:t>https://docs.google.com/presentation/d/17t-aFPpRkSDYWfhAyLxuxCsvKWOD5jE9DdmPLPjCHXI/edit?usp=sharing</a:t>
            </a:r>
            <a:endParaRPr sz="1000"/>
          </a:p>
          <a:p>
            <a:pPr indent="0" lvl="0" marL="0" rtl="0" algn="l">
              <a:spcBef>
                <a:spcPts val="0"/>
              </a:spcBef>
              <a:spcAft>
                <a:spcPts val="0"/>
              </a:spcAft>
              <a:buNone/>
            </a:pPr>
            <a:r>
              <a:rPr lang="en" sz="1000" u="sng">
                <a:solidFill>
                  <a:schemeClr val="hlink"/>
                </a:solidFill>
                <a:hlinkClick r:id="rId32"/>
              </a:rPr>
              <a:t>https://docs.google.com/presentation/d/17t-aFPpRkSDYWfhAyLxuxCsvKWOD5jE9DdmPLPjCHXI/pub</a:t>
            </a:r>
            <a:endParaRPr sz="1000"/>
          </a:p>
          <a:p>
            <a:pPr indent="0" lvl="0" marL="0" rtl="0" algn="l">
              <a:spcBef>
                <a:spcPts val="0"/>
              </a:spcBef>
              <a:spcAft>
                <a:spcPts val="0"/>
              </a:spcAft>
              <a:buNone/>
            </a:pPr>
            <a:r>
              <a:rPr lang="en" sz="1000" u="sng">
                <a:solidFill>
                  <a:schemeClr val="hlink"/>
                </a:solidFill>
                <a:hlinkClick r:id="rId33"/>
              </a:rPr>
              <a:t>https://docs.google.com/presentation/d/17t-aFPpRkSDYWfhAyLxuxCsvKWOD5jE9DdmPLPjCHXI/view</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SLIDES_API401948827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SLIDES_API401948827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SLIDES_API401948827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SLIDES_API401948827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SLIDES_API401948827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SLIDES_API401948827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SLIDES_API401948827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SLIDES_API401948827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401948827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401948827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SLIDES_API401948827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SLIDES_API401948827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SLIDES_API401948827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SLIDES_API401948827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https://sites.google.com/view/360slowmotionvideobooth/home</a:t>
            </a:r>
            <a:endParaRPr sz="1000"/>
          </a:p>
          <a:p>
            <a:pPr indent="0" lvl="0" marL="0" rtl="0" algn="l">
              <a:spcBef>
                <a:spcPts val="0"/>
              </a:spcBef>
              <a:spcAft>
                <a:spcPts val="0"/>
              </a:spcAft>
              <a:buNone/>
            </a:pPr>
            <a:r>
              <a:rPr lang="en" sz="1000" u="sng">
                <a:solidFill>
                  <a:schemeClr val="hlink"/>
                </a:solidFill>
                <a:hlinkClick r:id="rId3"/>
              </a:rPr>
              <a:t>https://drive.google.com/drive/folders/1RSEDw294lO2ciNBdhn87oBN90yyqhksk?usp=sharing</a:t>
            </a:r>
            <a:endParaRPr sz="1000"/>
          </a:p>
          <a:p>
            <a:pPr indent="0" lvl="0" marL="0" rtl="0" algn="l">
              <a:spcBef>
                <a:spcPts val="0"/>
              </a:spcBef>
              <a:spcAft>
                <a:spcPts val="0"/>
              </a:spcAft>
              <a:buNone/>
            </a:pPr>
            <a:r>
              <a:rPr lang="en" sz="1000" u="sng">
                <a:solidFill>
                  <a:schemeClr val="hlink"/>
                </a:solidFill>
                <a:hlinkClick r:id="rId4"/>
              </a:rPr>
              <a:t>https://drive.google.com/drive/folders/1Js1L0RETnTrzQTGOOvnezPLAz2YO_cN8?usp=sharing</a:t>
            </a:r>
            <a:endParaRPr sz="1000"/>
          </a:p>
          <a:p>
            <a:pPr indent="0" lvl="0" marL="0" rtl="0" algn="l">
              <a:spcBef>
                <a:spcPts val="0"/>
              </a:spcBef>
              <a:spcAft>
                <a:spcPts val="0"/>
              </a:spcAft>
              <a:buNone/>
            </a:pPr>
            <a:r>
              <a:rPr lang="en" sz="1000" u="sng">
                <a:solidFill>
                  <a:schemeClr val="hlink"/>
                </a:solidFill>
                <a:hlinkClick r:id="rId5"/>
              </a:rPr>
              <a:t>https://drive.google.com/drive/folders/1XTZje8hzuqceu7BXCxj9ywhIxRqRb7RR?usp=sharing</a:t>
            </a:r>
            <a:endParaRPr sz="1000"/>
          </a:p>
          <a:p>
            <a:pPr indent="0" lvl="0" marL="0" rtl="0" algn="l">
              <a:spcBef>
                <a:spcPts val="0"/>
              </a:spcBef>
              <a:spcAft>
                <a:spcPts val="0"/>
              </a:spcAft>
              <a:buNone/>
            </a:pPr>
            <a:r>
              <a:rPr lang="en" sz="1000" u="sng">
                <a:solidFill>
                  <a:schemeClr val="hlink"/>
                </a:solidFill>
                <a:hlinkClick r:id="rId6"/>
              </a:rPr>
              <a:t>https://drive.google.com/drive/folders/1MHlNQ1btGzOzMKWEZGARK1DZn7OnpoU7?usp=sharing</a:t>
            </a:r>
            <a:endParaRPr sz="1000"/>
          </a:p>
          <a:p>
            <a:pPr indent="0" lvl="0" marL="0" rtl="0" algn="l">
              <a:spcBef>
                <a:spcPts val="0"/>
              </a:spcBef>
              <a:spcAft>
                <a:spcPts val="0"/>
              </a:spcAft>
              <a:buNone/>
            </a:pPr>
            <a:r>
              <a:rPr lang="en" sz="1000" u="sng">
                <a:solidFill>
                  <a:schemeClr val="hlink"/>
                </a:solidFill>
                <a:hlinkClick r:id="rId7"/>
              </a:rPr>
              <a:t>https://drive.google.com/drive/folders/1w3B7wpNt40lza6XMneSBKpBn4ez-3Tp0?usp=sharing</a:t>
            </a:r>
            <a:endParaRPr sz="1000"/>
          </a:p>
          <a:p>
            <a:pPr indent="0" lvl="0" marL="0" rtl="0" algn="l">
              <a:spcBef>
                <a:spcPts val="0"/>
              </a:spcBef>
              <a:spcAft>
                <a:spcPts val="0"/>
              </a:spcAft>
              <a:buNone/>
            </a:pPr>
            <a:r>
              <a:rPr lang="en" sz="1000" u="sng">
                <a:solidFill>
                  <a:schemeClr val="hlink"/>
                </a:solidFill>
                <a:hlinkClick r:id="rId8"/>
              </a:rPr>
              <a:t>https://drive.google.com/file/d/15kj5RDBhr6vktqd5O7mw2A5eINs6HwI3/view?usp=sharing</a:t>
            </a:r>
            <a:endParaRPr sz="1000"/>
          </a:p>
          <a:p>
            <a:pPr indent="0" lvl="0" marL="0" rtl="0" algn="l">
              <a:spcBef>
                <a:spcPts val="0"/>
              </a:spcBef>
              <a:spcAft>
                <a:spcPts val="0"/>
              </a:spcAft>
              <a:buNone/>
            </a:pPr>
            <a:r>
              <a:rPr lang="en" sz="1000" u="sng">
                <a:solidFill>
                  <a:schemeClr val="hlink"/>
                </a:solidFill>
                <a:hlinkClick r:id="rId9"/>
              </a:rPr>
              <a:t>https://drive.google.com/file/d/1nfvw7EjSZdYtspa115FFwPOwJlHAHwT7/view?usp=sharing</a:t>
            </a:r>
            <a:endParaRPr sz="1000"/>
          </a:p>
          <a:p>
            <a:pPr indent="0" lvl="0" marL="0" rtl="0" algn="l">
              <a:spcBef>
                <a:spcPts val="0"/>
              </a:spcBef>
              <a:spcAft>
                <a:spcPts val="0"/>
              </a:spcAft>
              <a:buNone/>
            </a:pPr>
            <a:r>
              <a:rPr lang="en" sz="1000" u="sng">
                <a:solidFill>
                  <a:schemeClr val="hlink"/>
                </a:solidFill>
                <a:hlinkClick r:id="rId10"/>
              </a:rPr>
              <a:t>https://drive.google.com/file/d/1fpA4tIJFYAHrzCE9F6e032AmJ2VjNvFT/view?usp=sharing</a:t>
            </a:r>
            <a:endParaRPr sz="1000"/>
          </a:p>
          <a:p>
            <a:pPr indent="0" lvl="0" marL="0" rtl="0" algn="l">
              <a:spcBef>
                <a:spcPts val="0"/>
              </a:spcBef>
              <a:spcAft>
                <a:spcPts val="0"/>
              </a:spcAft>
              <a:buNone/>
            </a:pPr>
            <a:r>
              <a:rPr lang="en" sz="1000" u="sng">
                <a:solidFill>
                  <a:schemeClr val="hlink"/>
                </a:solidFill>
                <a:hlinkClick r:id="rId11"/>
              </a:rPr>
              <a:t>https://drive.google.com/file/d/1qgVpszt0ewh2rGTRLcQlyh3FZp5A6d9C/view?usp=sharing</a:t>
            </a:r>
            <a:endParaRPr sz="1000"/>
          </a:p>
          <a:p>
            <a:pPr indent="0" lvl="0" marL="0" rtl="0" algn="l">
              <a:spcBef>
                <a:spcPts val="0"/>
              </a:spcBef>
              <a:spcAft>
                <a:spcPts val="0"/>
              </a:spcAft>
              <a:buNone/>
            </a:pPr>
            <a:r>
              <a:rPr lang="en" sz="1000" u="sng">
                <a:solidFill>
                  <a:schemeClr val="hlink"/>
                </a:solidFill>
                <a:hlinkClick r:id="rId12"/>
              </a:rPr>
              <a:t>https://drive.google.com/file/d/1vmHVXw8vIUSjGqmQkpwX8MDa-wr0Ms8U/view?usp=sharing</a:t>
            </a:r>
            <a:endParaRPr sz="1000"/>
          </a:p>
          <a:p>
            <a:pPr indent="0" lvl="0" marL="0" rtl="0" algn="l">
              <a:spcBef>
                <a:spcPts val="0"/>
              </a:spcBef>
              <a:spcAft>
                <a:spcPts val="0"/>
              </a:spcAft>
              <a:buNone/>
            </a:pPr>
            <a:r>
              <a:rPr lang="en" sz="1000" u="sng">
                <a:solidFill>
                  <a:schemeClr val="hlink"/>
                </a:solidFill>
                <a:hlinkClick r:id="rId13"/>
              </a:rPr>
              <a:t>https://drive.google.com/file/d/1Uem4YV_J1fTZlEEI9YGdQDaMd5DpSAdZ/view?usp=sharing</a:t>
            </a:r>
            <a:endParaRPr sz="1000"/>
          </a:p>
          <a:p>
            <a:pPr indent="0" lvl="0" marL="0" rtl="0" algn="l">
              <a:spcBef>
                <a:spcPts val="0"/>
              </a:spcBef>
              <a:spcAft>
                <a:spcPts val="0"/>
              </a:spcAft>
              <a:buNone/>
            </a:pPr>
            <a:r>
              <a:rPr lang="en" sz="1000" u="sng">
                <a:solidFill>
                  <a:schemeClr val="hlink"/>
                </a:solidFill>
                <a:hlinkClick r:id="rId14"/>
              </a:rPr>
              <a:t>https://drive.google.com/file/d/13wgVqHMr5-FE8pYwjSJGE7ePjQ-pTSqf/view?usp=sharing</a:t>
            </a:r>
            <a:endParaRPr sz="1000"/>
          </a:p>
          <a:p>
            <a:pPr indent="0" lvl="0" marL="0" rtl="0" algn="l">
              <a:spcBef>
                <a:spcPts val="0"/>
              </a:spcBef>
              <a:spcAft>
                <a:spcPts val="0"/>
              </a:spcAft>
              <a:buNone/>
            </a:pPr>
            <a:r>
              <a:rPr lang="en" sz="1000" u="sng">
                <a:solidFill>
                  <a:schemeClr val="hlink"/>
                </a:solidFill>
                <a:hlinkClick r:id="rId15"/>
              </a:rPr>
              <a:t>https://drive.google.com/file/d/16d2IV2UoUmWncWafFEBi5goUbg-ObqYV/view?usp=sharing</a:t>
            </a:r>
            <a:endParaRPr sz="1000"/>
          </a:p>
          <a:p>
            <a:pPr indent="0" lvl="0" marL="0" rtl="0" algn="l">
              <a:spcBef>
                <a:spcPts val="0"/>
              </a:spcBef>
              <a:spcAft>
                <a:spcPts val="0"/>
              </a:spcAft>
              <a:buNone/>
            </a:pPr>
            <a:r>
              <a:rPr lang="en" sz="1000" u="sng">
                <a:solidFill>
                  <a:schemeClr val="hlink"/>
                </a:solidFill>
                <a:hlinkClick r:id="rId16"/>
              </a:rPr>
              <a:t>https://drive.google.com/file/d/1Om9gO_nLsBVtq_GOoVB2TLdQ3NsT3LmS/view?usp=sharing</a:t>
            </a:r>
            <a:endParaRPr sz="1000"/>
          </a:p>
          <a:p>
            <a:pPr indent="0" lvl="0" marL="0" rtl="0" algn="l">
              <a:spcBef>
                <a:spcPts val="0"/>
              </a:spcBef>
              <a:spcAft>
                <a:spcPts val="0"/>
              </a:spcAft>
              <a:buNone/>
            </a:pPr>
            <a:r>
              <a:rPr lang="en" sz="1000" u="sng">
                <a:solidFill>
                  <a:schemeClr val="hlink"/>
                </a:solidFill>
                <a:hlinkClick r:id="rId17"/>
              </a:rPr>
              <a:t>https://drive.google.com/file/d/1GC1fyVDk2GtTuufJ8C81lXUxrfYD70c9/view?usp=sharing</a:t>
            </a:r>
            <a:endParaRPr sz="1000"/>
          </a:p>
          <a:p>
            <a:pPr indent="0" lvl="0" marL="0" rtl="0" algn="l">
              <a:spcBef>
                <a:spcPts val="0"/>
              </a:spcBef>
              <a:spcAft>
                <a:spcPts val="0"/>
              </a:spcAft>
              <a:buNone/>
            </a:pPr>
            <a:r>
              <a:rPr lang="en" sz="1000" u="sng">
                <a:solidFill>
                  <a:schemeClr val="hlink"/>
                </a:solidFill>
                <a:hlinkClick r:id="rId18"/>
              </a:rPr>
              <a:t>https://drive.google.com/file/d/1AQe39wKQxWaXwTa23ZgBAEP8EMKdX0_w/view?usp=sharing</a:t>
            </a:r>
            <a:endParaRPr sz="1000"/>
          </a:p>
          <a:p>
            <a:pPr indent="0" lvl="0" marL="0" rtl="0" algn="l">
              <a:spcBef>
                <a:spcPts val="0"/>
              </a:spcBef>
              <a:spcAft>
                <a:spcPts val="0"/>
              </a:spcAft>
              <a:buNone/>
            </a:pPr>
            <a:r>
              <a:rPr lang="en" sz="1000" u="sng">
                <a:solidFill>
                  <a:schemeClr val="hlink"/>
                </a:solidFill>
                <a:hlinkClick r:id="rId19"/>
              </a:rPr>
              <a:t>https://docs.google.com/spreadsheets/d/1l53oi1_BAcaEsgaBiZbe7fe_iYP6Aar66HJKtZTRWts/edit?usp=sharing</a:t>
            </a:r>
            <a:endParaRPr sz="1000"/>
          </a:p>
          <a:p>
            <a:pPr indent="0" lvl="0" marL="0" rtl="0" algn="l">
              <a:spcBef>
                <a:spcPts val="0"/>
              </a:spcBef>
              <a:spcAft>
                <a:spcPts val="0"/>
              </a:spcAft>
              <a:buNone/>
            </a:pPr>
            <a:r>
              <a:rPr lang="en" sz="1000" u="sng">
                <a:solidFill>
                  <a:schemeClr val="hlink"/>
                </a:solidFill>
                <a:hlinkClick r:id="rId20"/>
              </a:rPr>
              <a:t>https://docs.google.com/spreadsheet/pub?key=1l53oi1_BAcaEsgaBiZbe7fe_iYP6Aar66HJKtZTRWts</a:t>
            </a:r>
            <a:endParaRPr sz="1000"/>
          </a:p>
          <a:p>
            <a:pPr indent="0" lvl="0" marL="0" rtl="0" algn="l">
              <a:spcBef>
                <a:spcPts val="0"/>
              </a:spcBef>
              <a:spcAft>
                <a:spcPts val="0"/>
              </a:spcAft>
              <a:buNone/>
            </a:pPr>
            <a:r>
              <a:rPr lang="en" sz="1000" u="sng">
                <a:solidFill>
                  <a:schemeClr val="hlink"/>
                </a:solidFill>
                <a:hlinkClick r:id="rId21"/>
              </a:rPr>
              <a:t>https://docs.google.com/spreadsheets/d/1l53oi1_BAcaEsgaBiZbe7fe_iYP6Aar66HJKtZTRWts/pubhtml</a:t>
            </a:r>
            <a:endParaRPr sz="1000"/>
          </a:p>
          <a:p>
            <a:pPr indent="0" lvl="0" marL="0" rtl="0" algn="l">
              <a:spcBef>
                <a:spcPts val="0"/>
              </a:spcBef>
              <a:spcAft>
                <a:spcPts val="0"/>
              </a:spcAft>
              <a:buNone/>
            </a:pPr>
            <a:r>
              <a:rPr lang="en" sz="1000" u="sng">
                <a:solidFill>
                  <a:schemeClr val="hlink"/>
                </a:solidFill>
                <a:hlinkClick r:id="rId22"/>
              </a:rPr>
              <a:t>https://docs.google.com/spreadsheets/d/1l53oi1_BAcaEsgaBiZbe7fe_iYP6Aar66HJKtZTRWts/pub</a:t>
            </a:r>
            <a:endParaRPr sz="1000"/>
          </a:p>
          <a:p>
            <a:pPr indent="0" lvl="0" marL="0" rtl="0" algn="l">
              <a:spcBef>
                <a:spcPts val="0"/>
              </a:spcBef>
              <a:spcAft>
                <a:spcPts val="0"/>
              </a:spcAft>
              <a:buNone/>
            </a:pPr>
            <a:r>
              <a:rPr lang="en" sz="1000" u="sng">
                <a:solidFill>
                  <a:schemeClr val="hlink"/>
                </a:solidFill>
                <a:hlinkClick r:id="rId23"/>
              </a:rPr>
              <a:t>https://docs.google.com/spreadsheets/d/1l53oi1_BAcaEsgaBiZbe7fe_iYP6Aar66HJKtZTRWts/view</a:t>
            </a:r>
            <a:endParaRPr sz="1000"/>
          </a:p>
          <a:p>
            <a:pPr indent="0" lvl="0" marL="0" rtl="0" algn="l">
              <a:spcBef>
                <a:spcPts val="0"/>
              </a:spcBef>
              <a:spcAft>
                <a:spcPts val="0"/>
              </a:spcAft>
              <a:buNone/>
            </a:pPr>
            <a:r>
              <a:rPr lang="en" sz="1000" u="sng">
                <a:solidFill>
                  <a:schemeClr val="hlink"/>
                </a:solidFill>
                <a:hlinkClick r:id="rId24"/>
              </a:rPr>
              <a:t>https://docs.google.com/forms/d/1MK145u4CgdiC1VhU_IWq05dYuvP-QB78HpQp9TdxNUA/edit?usp=sharing</a:t>
            </a:r>
            <a:endParaRPr sz="1000"/>
          </a:p>
          <a:p>
            <a:pPr indent="0" lvl="0" marL="0" rtl="0" algn="l">
              <a:spcBef>
                <a:spcPts val="0"/>
              </a:spcBef>
              <a:spcAft>
                <a:spcPts val="0"/>
              </a:spcAft>
              <a:buNone/>
            </a:pPr>
            <a:r>
              <a:rPr lang="en" sz="1000" u="sng">
                <a:solidFill>
                  <a:schemeClr val="hlink"/>
                </a:solidFill>
                <a:hlinkClick r:id="rId25"/>
              </a:rPr>
              <a:t>https://docs.google.com/drawings/d/12NVMMQNZNS6NT4luw_BP0_GTRlZRjvJMLGwOteQS-OY/edit?usp=sharing</a:t>
            </a:r>
            <a:endParaRPr sz="1000"/>
          </a:p>
          <a:p>
            <a:pPr indent="0" lvl="0" marL="0" rtl="0" algn="l">
              <a:spcBef>
                <a:spcPts val="0"/>
              </a:spcBef>
              <a:spcAft>
                <a:spcPts val="0"/>
              </a:spcAft>
              <a:buNone/>
            </a:pPr>
            <a:r>
              <a:rPr lang="en" sz="1000" u="sng">
                <a:solidFill>
                  <a:schemeClr val="hlink"/>
                </a:solidFill>
                <a:hlinkClick r:id="rId26"/>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27"/>
              </a:rPr>
              <a:t>https://sites.google.com/view/360photoboothrental-oc</a:t>
            </a:r>
            <a:endParaRPr sz="1000"/>
          </a:p>
          <a:p>
            <a:pPr indent="0" lvl="0" marL="0" rtl="0" algn="l">
              <a:spcBef>
                <a:spcPts val="0"/>
              </a:spcBef>
              <a:spcAft>
                <a:spcPts val="0"/>
              </a:spcAft>
              <a:buNone/>
            </a:pPr>
            <a:r>
              <a:rPr lang="en" sz="1000" u="sng">
                <a:solidFill>
                  <a:schemeClr val="hlink"/>
                </a:solidFill>
                <a:hlinkClick r:id="rId28"/>
              </a:rPr>
              <a:t>https://docs.google.com/document/d/1CBVQi5pk1enGrKqq3xQT-0f2X3kDjiX753IvAU_7tfc/edit?usp=sharing</a:t>
            </a:r>
            <a:endParaRPr sz="1000"/>
          </a:p>
          <a:p>
            <a:pPr indent="0" lvl="0" marL="0" rtl="0" algn="l">
              <a:spcBef>
                <a:spcPts val="0"/>
              </a:spcBef>
              <a:spcAft>
                <a:spcPts val="0"/>
              </a:spcAft>
              <a:buNone/>
            </a:pPr>
            <a:r>
              <a:rPr lang="en" sz="1000" u="sng">
                <a:solidFill>
                  <a:schemeClr val="hlink"/>
                </a:solidFill>
                <a:hlinkClick r:id="rId29"/>
              </a:rPr>
              <a:t>https://docs.google.com/document/d/1CBVQi5pk1enGrKqq3xQT-0f2X3kDjiX753IvAU_7tfc/pub</a:t>
            </a:r>
            <a:endParaRPr sz="1000"/>
          </a:p>
          <a:p>
            <a:pPr indent="0" lvl="0" marL="0" rtl="0" algn="l">
              <a:spcBef>
                <a:spcPts val="0"/>
              </a:spcBef>
              <a:spcAft>
                <a:spcPts val="0"/>
              </a:spcAft>
              <a:buNone/>
            </a:pPr>
            <a:r>
              <a:rPr lang="en" sz="1000" u="sng">
                <a:solidFill>
                  <a:schemeClr val="hlink"/>
                </a:solidFill>
                <a:hlinkClick r:id="rId30"/>
              </a:rPr>
              <a:t>https://docs.google.com/document/d/1CBVQi5pk1enGrKqq3xQT-0f2X3kDjiX753IvAU_7tfc/view</a:t>
            </a:r>
            <a:endParaRPr sz="1000"/>
          </a:p>
          <a:p>
            <a:pPr indent="0" lvl="0" marL="0" rtl="0" algn="l">
              <a:spcBef>
                <a:spcPts val="0"/>
              </a:spcBef>
              <a:spcAft>
                <a:spcPts val="0"/>
              </a:spcAft>
              <a:buNone/>
            </a:pPr>
            <a:r>
              <a:rPr lang="en" sz="1000" u="sng">
                <a:solidFill>
                  <a:schemeClr val="hlink"/>
                </a:solidFill>
                <a:hlinkClick r:id="rId31"/>
              </a:rPr>
              <a:t>https://docs.google.com/presentation/d/17t-aFPpRkSDYWfhAyLxuxCsvKWOD5jE9DdmPLPjCHXI/edit?usp=sharing</a:t>
            </a:r>
            <a:endParaRPr sz="1000"/>
          </a:p>
          <a:p>
            <a:pPr indent="0" lvl="0" marL="0" rtl="0" algn="l">
              <a:spcBef>
                <a:spcPts val="0"/>
              </a:spcBef>
              <a:spcAft>
                <a:spcPts val="0"/>
              </a:spcAft>
              <a:buNone/>
            </a:pPr>
            <a:r>
              <a:rPr lang="en" sz="1000" u="sng">
                <a:solidFill>
                  <a:schemeClr val="hlink"/>
                </a:solidFill>
                <a:hlinkClick r:id="rId32"/>
              </a:rPr>
              <a:t>https://docs.google.com/presentation/d/17t-aFPpRkSDYWfhAyLxuxCsvKWOD5jE9DdmPLPjCHXI/pub</a:t>
            </a:r>
            <a:endParaRPr sz="1000"/>
          </a:p>
          <a:p>
            <a:pPr indent="0" lvl="0" marL="0" rtl="0" algn="l">
              <a:spcBef>
                <a:spcPts val="0"/>
              </a:spcBef>
              <a:spcAft>
                <a:spcPts val="0"/>
              </a:spcAft>
              <a:buNone/>
            </a:pPr>
            <a:r>
              <a:rPr lang="en" sz="1000" u="sng">
                <a:solidFill>
                  <a:schemeClr val="hlink"/>
                </a:solidFill>
                <a:hlinkClick r:id="rId33"/>
              </a:rPr>
              <a:t>https://docs.google.com/presentation/d/17t-aFPpRkSDYWfhAyLxuxCsvKWOD5jE9DdmPLPjCHXI/view</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401948827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401948827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401948827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401948827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401948827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401948827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SLIDES_API401948827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SLIDES_API401948827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401948827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40194882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SLIDES_API401948827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SLIDES_API401948827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SLIDES_API401948827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SLIDES_API401948827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SLIDES_API401948827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SLIDES_API40194882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SLIDES_API401948827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SLIDES_API40194882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360slowmotionvideobooth/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sites.google.com/view/360slowmotionvideobooth/ho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b_qEwknQ87E" TargetMode="External"/><Relationship Id="rId5"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K-i84ol-u0" TargetMode="External"/><Relationship Id="rId5"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leiAN2DWtGk" TargetMode="External"/><Relationship Id="rId5"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leiAN2DWtGk" TargetMode="External"/><Relationship Id="rId5"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EUe8JfkM-u4" TargetMode="External"/><Relationship Id="rId5"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sites.google.com/view/360slowmotionvideobooth/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360photoboothrental-oc" TargetMode="Externa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ites.google.com/view/360slowmotionvideobooth/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ites.google.com/view/360slowmotionvideobooth/home" TargetMode="External"/><Relationship Id="rId4" Type="http://schemas.openxmlformats.org/officeDocument/2006/relationships/hyperlink" Target="https://drive.google.com/drive/folders/1RSEDw294lO2ciNBdhn87oBN90yyqhksk?usp=sharing" TargetMode="External"/><Relationship Id="rId5" Type="http://schemas.openxmlformats.org/officeDocument/2006/relationships/hyperlink" Target="https://drive.google.com/drive/folders/1Js1L0RETnTrzQTGOOvnezPLAz2YO_cN8?usp=sharing" TargetMode="External"/><Relationship Id="rId6" Type="http://schemas.openxmlformats.org/officeDocument/2006/relationships/hyperlink" Target="https://drive.google.com/drive/folders/1XTZje8hzuqceu7BXCxj9ywhIxRqRb7RR?usp=sharing" TargetMode="External"/><Relationship Id="rId7" Type="http://schemas.openxmlformats.org/officeDocument/2006/relationships/hyperlink" Target="https://drive.google.com/drive/folders/1MHlNQ1btGzOzMKWEZGARK1DZn7OnpoU7?usp=sharing" TargetMode="External"/><Relationship Id="rId8" Type="http://schemas.openxmlformats.org/officeDocument/2006/relationships/hyperlink" Target="https://drive.google.com/drive/folders/1w3B7wpNt40lza6XMneSBKpBn4ez-3Tp0?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sites.google.com/view/360slowmotionvideobooth/home"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360slowmotionvideobooth/home" TargetMode="Externa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0" Type="http://schemas.openxmlformats.org/officeDocument/2006/relationships/hyperlink" Target="about:blank" TargetMode="External"/><Relationship Id="rId22" Type="http://schemas.openxmlformats.org/officeDocument/2006/relationships/hyperlink" Target="about:blank" TargetMode="External"/><Relationship Id="rId21" Type="http://schemas.openxmlformats.org/officeDocument/2006/relationships/hyperlink" Target="about:blank" TargetMode="External"/><Relationship Id="rId24" Type="http://schemas.openxmlformats.org/officeDocument/2006/relationships/hyperlink" Target="about:blank" TargetMode="External"/><Relationship Id="rId23" Type="http://schemas.openxmlformats.org/officeDocument/2006/relationships/hyperlink" Target="about:blank"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26" Type="http://schemas.openxmlformats.org/officeDocument/2006/relationships/hyperlink" Target="about:blank" TargetMode="External"/><Relationship Id="rId25" Type="http://schemas.openxmlformats.org/officeDocument/2006/relationships/hyperlink" Target="about:blank" TargetMode="External"/><Relationship Id="rId28" Type="http://schemas.openxmlformats.org/officeDocument/2006/relationships/hyperlink" Target="about:blank" TargetMode="External"/><Relationship Id="rId27"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29"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31" Type="http://schemas.openxmlformats.org/officeDocument/2006/relationships/hyperlink" Target="about:blank" TargetMode="External"/><Relationship Id="rId30" Type="http://schemas.openxmlformats.org/officeDocument/2006/relationships/hyperlink" Target="about:blank" TargetMode="External"/><Relationship Id="rId11" Type="http://schemas.openxmlformats.org/officeDocument/2006/relationships/hyperlink" Target="about:blank" TargetMode="External"/><Relationship Id="rId33" Type="http://schemas.openxmlformats.org/officeDocument/2006/relationships/hyperlink" Target="about:blank" TargetMode="External"/><Relationship Id="rId10" Type="http://schemas.openxmlformats.org/officeDocument/2006/relationships/hyperlink" Target="about:blank" TargetMode="External"/><Relationship Id="rId32" Type="http://schemas.openxmlformats.org/officeDocument/2006/relationships/hyperlink" Target="about:blank" TargetMode="External"/><Relationship Id="rId13" Type="http://schemas.openxmlformats.org/officeDocument/2006/relationships/hyperlink" Target="about:blank" TargetMode="External"/><Relationship Id="rId12" Type="http://schemas.openxmlformats.org/officeDocument/2006/relationships/hyperlink" Target="about:blank" TargetMode="External"/><Relationship Id="rId34" Type="http://schemas.openxmlformats.org/officeDocument/2006/relationships/hyperlink" Target="about:blank" TargetMode="External"/><Relationship Id="rId15" Type="http://schemas.openxmlformats.org/officeDocument/2006/relationships/hyperlink" Target="about:blank" TargetMode="External"/><Relationship Id="rId14" Type="http://schemas.openxmlformats.org/officeDocument/2006/relationships/hyperlink" Target="about:blank" TargetMode="External"/><Relationship Id="rId17" Type="http://schemas.openxmlformats.org/officeDocument/2006/relationships/hyperlink" Target="about:blank" TargetMode="External"/><Relationship Id="rId16" Type="http://schemas.openxmlformats.org/officeDocument/2006/relationships/hyperlink" Target="about:blank" TargetMode="External"/><Relationship Id="rId19" Type="http://schemas.openxmlformats.org/officeDocument/2006/relationships/hyperlink" Target="about:blank" TargetMode="External"/><Relationship Id="rId18"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07" name="Google Shape;107;p2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18" name="Google Shape;118;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24" name="Google Shape;12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30" name="Google Shape;130;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36" name="Google Shape;136;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42" name="Google Shape;14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148" name="Google Shape;148;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Our new 360 Slow Motion Photo Booth experience expertly designed to capture 360-degree high-definition videos at your next Orange County event. A party guest simply steps onto our sturdy spinner platform and an HD camera mounted on a spinning arm rotates 360 degrees to capture video footage all around the guest. During its circular rotation, it uses special slow motion technology that records video at up to 120 frames per second, and produces a short video clip that's ready for social sharing. This video is instantly handled by Lucky Frog's high powered gaming rig with plenty of processing power to render high quality videos on-site. &#10;" id="60" name="Google Shape;60;p14" title="wedding photo booth rental in long beach">
            <a:hlinkClick r:id="rId3"/>
          </p:cNvPr>
          <p:cNvPicPr preferRelativeResize="0"/>
          <p:nvPr/>
        </p:nvPicPr>
        <p:blipFill>
          <a:blip r:embed="rId4">
            <a:alphaModFix/>
          </a:blip>
          <a:stretch>
            <a:fillRect/>
          </a:stretch>
        </p:blipFill>
        <p:spPr>
          <a:xfrm>
            <a:off x="1143001" y="1"/>
            <a:ext cx="6857998"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Our new 360 Slow Motion Photo Booth experience expertly designed to capture 360-degree high-definition videos at your next Orange County event. A party guest simply steps onto our sturdy spinner platform and an HD camera mounted on a spinning arm rotates 360 degrees to capture video footage all around the guest. During its circular rotation, it uses special slow motion technology that records video at up to 120 frames per second, and produces a short video clip that's ready for social sharing. This video is instantly handled by Lucky Frog's high powered gaming rig with plenty of processing power to render high quality videos on-site.</a:t>
            </a:r>
            <a:endParaRPr sz="800"/>
          </a:p>
          <a:p>
            <a:pPr indent="0" lvl="0" marL="0" rtl="0" algn="l">
              <a:spcBef>
                <a:spcPts val="0"/>
              </a:spcBef>
              <a:spcAft>
                <a:spcPts val="0"/>
              </a:spcAft>
              <a:buNone/>
            </a:pPr>
            <a:r>
              <a:rPr lang="en" sz="1000" u="sng">
                <a:solidFill>
                  <a:schemeClr val="hlink"/>
                </a:solidFill>
                <a:hlinkClick r:id="rId3"/>
              </a:rPr>
              <a:t>https://sites.google.com/view/360slowmotionvideobooth/home</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Party Snaps Photo Booth OC | 360 Photo Booth Rental Orange County</a:t>
            </a:r>
            <a:endParaRPr sz="1000"/>
          </a:p>
          <a:p>
            <a:pPr indent="0" lvl="0" marL="0" rtl="0" algn="l">
              <a:spcBef>
                <a:spcPts val="0"/>
              </a:spcBef>
              <a:spcAft>
                <a:spcPts val="0"/>
              </a:spcAft>
              <a:buNone/>
            </a:pPr>
            <a:r>
              <a:rPr lang="en" sz="1000"/>
              <a:t>12911 Dungan Ln, Garden Grove, CA 92840</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wedding photo booth rental in long beach</a:t>
            </a:r>
            <a:endParaRPr sz="800"/>
          </a:p>
          <a:p>
            <a:pPr indent="0" lvl="0" marL="0" rtl="0" algn="l">
              <a:spcBef>
                <a:spcPts val="0"/>
              </a:spcBef>
              <a:spcAft>
                <a:spcPts val="0"/>
              </a:spcAft>
              <a:buNone/>
            </a:pPr>
            <a:r>
              <a:rPr lang="en" sz="800" u="sng">
                <a:solidFill>
                  <a:schemeClr val="hlink"/>
                </a:solidFill>
                <a:hlinkClick r:id="rId4"/>
              </a:rPr>
              <a:t>photo booth rental prices long beach</a:t>
            </a:r>
            <a:endParaRPr sz="800"/>
          </a:p>
          <a:p>
            <a:pPr indent="0" lvl="0" marL="0" rtl="0" algn="l">
              <a:spcBef>
                <a:spcPts val="0"/>
              </a:spcBef>
              <a:spcAft>
                <a:spcPts val="0"/>
              </a:spcAft>
              <a:buNone/>
            </a:pPr>
            <a:r>
              <a:rPr lang="en" sz="800" u="sng">
                <a:solidFill>
                  <a:schemeClr val="hlink"/>
                </a:solidFill>
                <a:hlinkClick r:id="rId5"/>
              </a:rPr>
              <a:t>photo booth rental in long beach</a:t>
            </a:r>
            <a:endParaRPr sz="800"/>
          </a:p>
          <a:p>
            <a:pPr indent="0" lvl="0" marL="0" rtl="0" algn="l">
              <a:spcBef>
                <a:spcPts val="0"/>
              </a:spcBef>
              <a:spcAft>
                <a:spcPts val="0"/>
              </a:spcAft>
              <a:buNone/>
            </a:pPr>
            <a:r>
              <a:rPr lang="en" sz="800" u="sng">
                <a:solidFill>
                  <a:schemeClr val="hlink"/>
                </a:solidFill>
                <a:hlinkClick r:id="rId6"/>
              </a:rPr>
              <a:t>photo booth for rent long beach</a:t>
            </a:r>
            <a:endParaRPr sz="800"/>
          </a:p>
          <a:p>
            <a:pPr indent="0" lvl="0" marL="0" rtl="0" algn="l">
              <a:spcBef>
                <a:spcPts val="0"/>
              </a:spcBef>
              <a:spcAft>
                <a:spcPts val="0"/>
              </a:spcAft>
              <a:buNone/>
            </a:pPr>
            <a:r>
              <a:rPr lang="en" sz="800" u="sng">
                <a:solidFill>
                  <a:schemeClr val="hlink"/>
                </a:solidFill>
                <a:hlinkClick r:id="rId7"/>
              </a:rPr>
              <a:t>photo booth for rental long beach</a:t>
            </a:r>
            <a:endParaRPr sz="800"/>
          </a:p>
          <a:p>
            <a:pPr indent="0" lvl="0" marL="0" rtl="0" algn="l">
              <a:spcBef>
                <a:spcPts val="0"/>
              </a:spcBef>
              <a:spcAft>
                <a:spcPts val="0"/>
              </a:spcAft>
              <a:buNone/>
            </a:pPr>
            <a:r>
              <a:rPr lang="en" sz="800" u="sng">
                <a:solidFill>
                  <a:schemeClr val="hlink"/>
                </a:solidFill>
                <a:hlinkClick r:id="rId8"/>
              </a:rPr>
              <a:t>360 Slow Motion video booth rental Fountain Valley </a:t>
            </a:r>
            <a:endParaRPr sz="800"/>
          </a:p>
          <a:p>
            <a:pPr indent="0" lvl="0" marL="0" rtl="0" algn="l">
              <a:spcBef>
                <a:spcPts val="0"/>
              </a:spcBef>
              <a:spcAft>
                <a:spcPts val="0"/>
              </a:spcAft>
              <a:buNone/>
            </a:pPr>
            <a:r>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Our new 360 Slow Motion Photo Booth experience expertly designed to capture 360-degree high-definition videos at your next Orange County event. A party guest simply steps onto our sturdy spinner platform and an HD camera mounted on a spinning arm rotates 360 degrees to capture video footage all around the guest. During its circular rotation, it uses special slow motion technology that records video at up to 120 frames per second, and produces a short video clip that's ready for social sharing. This video is instantly handled by Lucky Frog's high powered gaming rig with plenty of processing power to render high quality videos on-site. &#10;" id="83" name="Google Shape;83;p18" title="wedding photo booth rental in long beach">
            <a:hlinkClick r:id="rId3"/>
          </p:cNvPr>
          <p:cNvPicPr preferRelativeResize="0"/>
          <p:nvPr/>
        </p:nvPicPr>
        <p:blipFill>
          <a:blip r:embed="rId4">
            <a:alphaModFix/>
          </a:blip>
          <a:stretch>
            <a:fillRect/>
          </a:stretch>
        </p:blipFill>
        <p:spPr>
          <a:xfrm>
            <a:off x="1714500" y="671513"/>
            <a:ext cx="5715000" cy="3800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Our new 360 Slow Motion Photo Booth experience expertly designed to capture 360-degree high-definition videos at your next Orange County event. A party guest simply steps onto our sturdy spinner platform and an HD camera mounted on a spinning arm rotates 360 degrees to capture video footage all around the guest. During its circular rotation, it uses special slow motion technology that records video at up to 120 frames per second, and produces a short video clip that's ready for social sharing. This video is instantly handled by Lucky Frog's high powered gaming rig with plenty of processing power to render high quality videos on-site. &#10;" id="88" name="Google Shape;88;p19" title="wedding photo booth rental in long beach">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94" name="Google Shape;94;p20"/>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00" name="Google Shape;100;p21"/>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folder articles</a:t>
            </a:r>
            <a:endParaRPr sz="700"/>
          </a:p>
          <a:p>
            <a:pPr indent="0" lvl="0" marL="0" rtl="0" algn="l">
              <a:lnSpc>
                <a:spcPct val="1000"/>
              </a:lnSpc>
              <a:spcBef>
                <a:spcPts val="1000"/>
              </a:spcBef>
              <a:spcAft>
                <a:spcPts val="0"/>
              </a:spcAft>
              <a:buNone/>
            </a:pPr>
            <a:r>
              <a:rPr lang="en" sz="700" u="sng">
                <a:solidFill>
                  <a:schemeClr val="hlink"/>
                </a:solidFill>
                <a:hlinkClick r:id="rId6"/>
              </a:rPr>
              <a:t>folder photos</a:t>
            </a:r>
            <a:endParaRPr sz="700"/>
          </a:p>
          <a:p>
            <a:pPr indent="0" lvl="0" marL="0" rtl="0" algn="l">
              <a:lnSpc>
                <a:spcPct val="1000"/>
              </a:lnSpc>
              <a:spcBef>
                <a:spcPts val="1000"/>
              </a:spcBef>
              <a:spcAft>
                <a:spcPts val="0"/>
              </a:spcAft>
              <a:buNone/>
            </a:pPr>
            <a:r>
              <a:rPr lang="en" sz="700" u="sng">
                <a:solidFill>
                  <a:schemeClr val="hlink"/>
                </a:solidFill>
                <a:hlinkClick r:id="rId7"/>
              </a:rPr>
              <a:t>folder pdfs</a:t>
            </a:r>
            <a:endParaRPr sz="700"/>
          </a:p>
          <a:p>
            <a:pPr indent="0" lvl="0" marL="0" rtl="0" algn="l">
              <a:lnSpc>
                <a:spcPct val="1000"/>
              </a:lnSpc>
              <a:spcBef>
                <a:spcPts val="1000"/>
              </a:spcBef>
              <a:spcAft>
                <a:spcPts val="0"/>
              </a:spcAft>
              <a:buNone/>
            </a:pPr>
            <a:r>
              <a:rPr lang="en" sz="700" u="sng">
                <a:solidFill>
                  <a:schemeClr val="hlink"/>
                </a:solidFill>
                <a:hlinkClick r:id="rId8"/>
              </a:rPr>
              <a:t>folder slides</a:t>
            </a:r>
            <a:endParaRPr sz="700"/>
          </a:p>
          <a:p>
            <a:pPr indent="0" lvl="0" marL="0" rtl="0" algn="l">
              <a:lnSpc>
                <a:spcPct val="1000"/>
              </a:lnSpc>
              <a:spcBef>
                <a:spcPts val="1000"/>
              </a:spcBef>
              <a:spcAft>
                <a:spcPts val="0"/>
              </a:spcAft>
              <a:buNone/>
            </a:pPr>
            <a:r>
              <a:rPr lang="en" sz="700" u="sng">
                <a:solidFill>
                  <a:schemeClr val="hlink"/>
                </a:solidFill>
                <a:hlinkClick r:id="rId9"/>
              </a:rPr>
              <a:t>photo</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photo</a:t>
            </a:r>
            <a:endParaRPr sz="700"/>
          </a:p>
          <a:p>
            <a:pPr indent="0" lvl="0" marL="0" rtl="0" algn="l">
              <a:lnSpc>
                <a:spcPct val="1000"/>
              </a:lnSpc>
              <a:spcBef>
                <a:spcPts val="1000"/>
              </a:spcBef>
              <a:spcAft>
                <a:spcPts val="0"/>
              </a:spcAft>
              <a:buNone/>
            </a:pPr>
            <a:r>
              <a:rPr lang="en" sz="700" u="sng">
                <a:solidFill>
                  <a:schemeClr val="hlink"/>
                </a:solidFill>
                <a:hlinkClick r:id="rId17"/>
              </a:rPr>
              <a:t>photo</a:t>
            </a:r>
            <a:endParaRPr sz="700"/>
          </a:p>
          <a:p>
            <a:pPr indent="0" lvl="0" marL="0" rtl="0" algn="l">
              <a:lnSpc>
                <a:spcPct val="1000"/>
              </a:lnSpc>
              <a:spcBef>
                <a:spcPts val="1000"/>
              </a:spcBef>
              <a:spcAft>
                <a:spcPts val="0"/>
              </a:spcAft>
              <a:buNone/>
            </a:pPr>
            <a:r>
              <a:rPr lang="en" sz="700" u="sng">
                <a:solidFill>
                  <a:schemeClr val="hlink"/>
                </a:solidFill>
                <a:hlinkClick r:id="rId18"/>
              </a:rPr>
              <a:t>photo</a:t>
            </a:r>
            <a:endParaRPr sz="700"/>
          </a:p>
          <a:p>
            <a:pPr indent="0" lvl="0" marL="0" rtl="0" algn="l">
              <a:lnSpc>
                <a:spcPct val="1000"/>
              </a:lnSpc>
              <a:spcBef>
                <a:spcPts val="1000"/>
              </a:spcBef>
              <a:spcAft>
                <a:spcPts val="0"/>
              </a:spcAft>
              <a:buNone/>
            </a:pPr>
            <a:r>
              <a:rPr lang="en" sz="700" u="sng">
                <a:solidFill>
                  <a:schemeClr val="hlink"/>
                </a:solidFill>
                <a:hlinkClick r:id="rId19"/>
              </a:rPr>
              <a:t>photo</a:t>
            </a:r>
            <a:endParaRPr sz="700"/>
          </a:p>
          <a:p>
            <a:pPr indent="0" lvl="0" marL="0" rtl="0" algn="l">
              <a:lnSpc>
                <a:spcPct val="1000"/>
              </a:lnSpc>
              <a:spcBef>
                <a:spcPts val="1000"/>
              </a:spcBef>
              <a:spcAft>
                <a:spcPts val="0"/>
              </a:spcAft>
              <a:buNone/>
            </a:pPr>
            <a:r>
              <a:rPr lang="en" sz="700" u="sng">
                <a:solidFill>
                  <a:schemeClr val="hlink"/>
                </a:solidFill>
                <a:hlinkClick r:id="rId20"/>
              </a:rPr>
              <a:t>spreadsheet</a:t>
            </a:r>
            <a:endParaRPr sz="700"/>
          </a:p>
          <a:p>
            <a:pPr indent="0" lvl="0" marL="0" rtl="0" algn="l">
              <a:lnSpc>
                <a:spcPct val="1000"/>
              </a:lnSpc>
              <a:spcBef>
                <a:spcPts val="1000"/>
              </a:spcBef>
              <a:spcAft>
                <a:spcPts val="0"/>
              </a:spcAft>
              <a:buNone/>
            </a:pPr>
            <a:r>
              <a:rPr lang="en" sz="700" u="sng">
                <a:solidFill>
                  <a:schemeClr val="hlink"/>
                </a:solidFill>
                <a:hlinkClick r:id="rId21"/>
              </a:rPr>
              <a:t>spreadsheet key</a:t>
            </a:r>
            <a:endParaRPr sz="700"/>
          </a:p>
          <a:p>
            <a:pPr indent="0" lvl="0" marL="0" rtl="0" algn="l">
              <a:lnSpc>
                <a:spcPct val="1000"/>
              </a:lnSpc>
              <a:spcBef>
                <a:spcPts val="1000"/>
              </a:spcBef>
              <a:spcAft>
                <a:spcPts val="0"/>
              </a:spcAft>
              <a:buNone/>
            </a:pPr>
            <a:r>
              <a:rPr lang="en" sz="700" u="sng">
                <a:solidFill>
                  <a:schemeClr val="hlink"/>
                </a:solidFill>
                <a:hlinkClick r:id="rId22"/>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23"/>
              </a:rPr>
              <a:t>spreadsheet pub</a:t>
            </a:r>
            <a:endParaRPr sz="700"/>
          </a:p>
          <a:p>
            <a:pPr indent="0" lvl="0" marL="0" rtl="0" algn="l">
              <a:lnSpc>
                <a:spcPct val="1000"/>
              </a:lnSpc>
              <a:spcBef>
                <a:spcPts val="1000"/>
              </a:spcBef>
              <a:spcAft>
                <a:spcPts val="0"/>
              </a:spcAft>
              <a:buNone/>
            </a:pPr>
            <a:r>
              <a:rPr lang="en" sz="700" u="sng">
                <a:solidFill>
                  <a:schemeClr val="hlink"/>
                </a:solidFill>
                <a:hlinkClick r:id="rId24"/>
              </a:rPr>
              <a:t>spreadsheet view</a:t>
            </a:r>
            <a:endParaRPr sz="700"/>
          </a:p>
          <a:p>
            <a:pPr indent="0" lvl="0" marL="0" rtl="0" algn="l">
              <a:lnSpc>
                <a:spcPct val="1000"/>
              </a:lnSpc>
              <a:spcBef>
                <a:spcPts val="1000"/>
              </a:spcBef>
              <a:spcAft>
                <a:spcPts val="1000"/>
              </a:spcAft>
              <a:buNone/>
            </a:pPr>
            <a:r>
              <a:t/>
            </a:r>
            <a:endParaRPr/>
          </a:p>
        </p:txBody>
      </p:sp>
      <p:sp>
        <p:nvSpPr>
          <p:cNvPr id="101" name="Google Shape;101;p21"/>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form</a:t>
            </a:r>
            <a:endParaRPr sz="700"/>
          </a:p>
          <a:p>
            <a:pPr indent="0" lvl="0" marL="0" rtl="0" algn="l">
              <a:lnSpc>
                <a:spcPct val="1000"/>
              </a:lnSpc>
              <a:spcBef>
                <a:spcPts val="1000"/>
              </a:spcBef>
              <a:spcAft>
                <a:spcPts val="0"/>
              </a:spcAft>
              <a:buNone/>
            </a:pPr>
            <a:r>
              <a:rPr lang="en" sz="700" u="sng">
                <a:solidFill>
                  <a:schemeClr val="hlink"/>
                </a:solidFill>
                <a:hlinkClick r:id="rId26"/>
              </a:rPr>
              <a:t>drawing</a:t>
            </a:r>
            <a:endParaRPr sz="700"/>
          </a:p>
          <a:p>
            <a:pPr indent="0" lvl="0" marL="0" rtl="0" algn="l">
              <a:lnSpc>
                <a:spcPct val="1000"/>
              </a:lnSpc>
              <a:spcBef>
                <a:spcPts val="1000"/>
              </a:spcBef>
              <a:spcAft>
                <a:spcPts val="0"/>
              </a:spcAft>
              <a:buNone/>
            </a:pPr>
            <a:r>
              <a:rPr lang="en" sz="700" u="sng">
                <a:solidFill>
                  <a:schemeClr val="hlink"/>
                </a:solidFill>
                <a:hlinkClick r:id="rId27"/>
              </a:rPr>
              <a:t>image</a:t>
            </a:r>
            <a:endParaRPr sz="700"/>
          </a:p>
          <a:p>
            <a:pPr indent="0" lvl="0" marL="0" rtl="0" algn="l">
              <a:lnSpc>
                <a:spcPct val="1000"/>
              </a:lnSpc>
              <a:spcBef>
                <a:spcPts val="1000"/>
              </a:spcBef>
              <a:spcAft>
                <a:spcPts val="0"/>
              </a:spcAft>
              <a:buNone/>
            </a:pPr>
            <a:r>
              <a:rPr lang="en" sz="700" u="sng">
                <a:solidFill>
                  <a:schemeClr val="hlink"/>
                </a:solidFill>
                <a:hlinkClick r:id="rId28"/>
              </a:rPr>
              <a:t>image link</a:t>
            </a:r>
            <a:endParaRPr sz="700"/>
          </a:p>
          <a:p>
            <a:pPr indent="0" lvl="0" marL="0" rtl="0" algn="l">
              <a:lnSpc>
                <a:spcPct val="1000"/>
              </a:lnSpc>
              <a:spcBef>
                <a:spcPts val="1000"/>
              </a:spcBef>
              <a:spcAft>
                <a:spcPts val="0"/>
              </a:spcAft>
              <a:buNone/>
            </a:pPr>
            <a:r>
              <a:rPr lang="en" sz="700" u="sng">
                <a:solidFill>
                  <a:schemeClr val="hlink"/>
                </a:solidFill>
                <a:hlinkClick r:id="rId29"/>
              </a:rPr>
              <a:t>document</a:t>
            </a:r>
            <a:endParaRPr sz="700"/>
          </a:p>
          <a:p>
            <a:pPr indent="0" lvl="0" marL="0" rtl="0" algn="l">
              <a:lnSpc>
                <a:spcPct val="1000"/>
              </a:lnSpc>
              <a:spcBef>
                <a:spcPts val="1000"/>
              </a:spcBef>
              <a:spcAft>
                <a:spcPts val="0"/>
              </a:spcAft>
              <a:buNone/>
            </a:pPr>
            <a:r>
              <a:rPr lang="en" sz="700" u="sng">
                <a:solidFill>
                  <a:schemeClr val="hlink"/>
                </a:solidFill>
                <a:hlinkClick r:id="rId30"/>
              </a:rPr>
              <a:t>document pub</a:t>
            </a:r>
            <a:endParaRPr sz="700"/>
          </a:p>
          <a:p>
            <a:pPr indent="0" lvl="0" marL="0" rtl="0" algn="l">
              <a:lnSpc>
                <a:spcPct val="1000"/>
              </a:lnSpc>
              <a:spcBef>
                <a:spcPts val="1000"/>
              </a:spcBef>
              <a:spcAft>
                <a:spcPts val="0"/>
              </a:spcAft>
              <a:buNone/>
            </a:pPr>
            <a:r>
              <a:rPr lang="en" sz="700" u="sng">
                <a:solidFill>
                  <a:schemeClr val="hlink"/>
                </a:solidFill>
                <a:hlinkClick r:id="rId31"/>
              </a:rPr>
              <a:t>document view</a:t>
            </a:r>
            <a:endParaRPr sz="700"/>
          </a:p>
          <a:p>
            <a:pPr indent="0" lvl="0" marL="0" rtl="0" algn="l">
              <a:lnSpc>
                <a:spcPct val="1000"/>
              </a:lnSpc>
              <a:spcBef>
                <a:spcPts val="1000"/>
              </a:spcBef>
              <a:spcAft>
                <a:spcPts val="0"/>
              </a:spcAft>
              <a:buNone/>
            </a:pPr>
            <a:r>
              <a:rPr lang="en" sz="700" u="sng">
                <a:solidFill>
                  <a:schemeClr val="hlink"/>
                </a:solidFill>
                <a:hlinkClick r:id="rId32"/>
              </a:rPr>
              <a:t>presentation</a:t>
            </a:r>
            <a:endParaRPr sz="700"/>
          </a:p>
          <a:p>
            <a:pPr indent="0" lvl="0" marL="0" rtl="0" algn="l">
              <a:lnSpc>
                <a:spcPct val="1000"/>
              </a:lnSpc>
              <a:spcBef>
                <a:spcPts val="1000"/>
              </a:spcBef>
              <a:spcAft>
                <a:spcPts val="0"/>
              </a:spcAft>
              <a:buNone/>
            </a:pPr>
            <a:r>
              <a:rPr lang="en" sz="700" u="sng">
                <a:solidFill>
                  <a:schemeClr val="hlink"/>
                </a:solidFill>
                <a:hlinkClick r:id="rId33"/>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4"/>
              </a:rPr>
              <a:t>presentation view</a:t>
            </a:r>
            <a:endParaRPr sz="700"/>
          </a:p>
          <a:p>
            <a:pPr indent="0" lvl="0" marL="0" rtl="0" algn="l">
              <a:lnSpc>
                <a:spcPct val="1000"/>
              </a:lnSpc>
              <a:spcBef>
                <a:spcPts val="1000"/>
              </a:spcBef>
              <a:spcAft>
                <a:spcPts val="10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